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7" r:id="rId3"/>
    <p:sldId id="260" r:id="rId4"/>
    <p:sldId id="259" r:id="rId5"/>
    <p:sldId id="269" r:id="rId6"/>
    <p:sldId id="273" r:id="rId7"/>
    <p:sldId id="270" r:id="rId8"/>
    <p:sldId id="263" r:id="rId9"/>
    <p:sldId id="267" r:id="rId10"/>
    <p:sldId id="268" r:id="rId11"/>
    <p:sldId id="271" r:id="rId12"/>
    <p:sldId id="266" r:id="rId13"/>
    <p:sldId id="265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-1896" y="-9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CE3C5560-7A9C-489F-9148-18C5E1D0F0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WORLD’S Billionaires</a:t>
            </a: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</a:t>
            </a:r>
            <a:r>
              <a:rPr lang="en-US" b="1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AU" b="1" dirty="0" smtClean="0">
                <a:solidFill>
                  <a:schemeClr val="bg1"/>
                </a:solidFill>
              </a:rPr>
              <a:t>DATE: 24/03/2022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0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:a16="http://schemas.microsoft.com/office/drawing/2014/main" xmlns="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206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Data Available for download: </a:t>
            </a:r>
            <a:r>
              <a:rPr lang="en-AU" dirty="0" err="1" smtClean="0">
                <a:solidFill>
                  <a:schemeClr val="bg1"/>
                </a:solidFill>
              </a:rPr>
              <a:t>Json</a:t>
            </a:r>
            <a:r>
              <a:rPr lang="en-AU" dirty="0" smtClean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Acknowledgement &amp; Credits page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deployment: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Heroku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</a:t>
            </a: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MongoDB</a:t>
            </a:r>
            <a:endParaRPr lang="en-US" sz="1800" b="0" i="0" u="none" strike="noStrike" dirty="0" smtClean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 smtClean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Team Challenges:</a:t>
            </a:r>
          </a:p>
          <a:p>
            <a:pPr indent="-342900"/>
            <a:endParaRPr lang="en-AU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dirty="0" err="1">
                <a:solidFill>
                  <a:schemeClr val="bg1"/>
                </a:solidFill>
              </a:rPr>
              <a:t>Mapbox</a:t>
            </a:r>
            <a:r>
              <a:rPr lang="en-US" dirty="0">
                <a:solidFill>
                  <a:schemeClr val="bg1"/>
                </a:solidFill>
              </a:rPr>
              <a:t> layers</a:t>
            </a:r>
          </a:p>
          <a:p>
            <a:r>
              <a:rPr lang="en-US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Satellite map</a:t>
            </a:r>
          </a:p>
          <a:p>
            <a:r>
              <a:rPr lang="en-US" dirty="0"/>
              <a:t>Net worth markers color: dark blue $150+, blue $150, green $100, yellow $50, gold $1-</a:t>
            </a:r>
          </a:p>
          <a:p>
            <a:r>
              <a:rPr lang="en-AU" dirty="0"/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449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C18241-03C7-4FB1-9BE7-21B67278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Leaflet - challenges and overcoming them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B0F745-9490-469E-BFA7-E1466A1D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data with GEOJSON format acceptable for Leaflet</a:t>
            </a:r>
          </a:p>
          <a:p>
            <a:r>
              <a:rPr lang="en-US" dirty="0"/>
              <a:t>Use python to transform data into GEOJSON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xmlns="" id="{647C7FF0-5965-4416-B9FA-1EF59CF54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71941" y="3027680"/>
            <a:ext cx="741326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718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xmlns="" id="{3F672E71-4896-412C-9C70-888CBA0C2F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MEMBERS: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600" dirty="0" smtClean="0">
                <a:solidFill>
                  <a:schemeClr val="bg1"/>
                </a:solidFill>
              </a:rPr>
              <a:t>Anh </a:t>
            </a:r>
            <a:r>
              <a:rPr lang="en-US" sz="2600" dirty="0" err="1" smtClean="0">
                <a:solidFill>
                  <a:schemeClr val="bg1"/>
                </a:solidFill>
              </a:rPr>
              <a:t>huong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DANIELA CORNEA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MINO 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:a16="http://schemas.microsoft.com/office/drawing/2014/main" xmlns="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7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5C05CAAB-DBA2-4548-AD5F-01BB97FBB2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xmlns="" id="{327D73B4-9F5C-4A64-A179-51B9500CB8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</a:t>
            </a:r>
            <a:r>
              <a:rPr lang="en-US" sz="2000" dirty="0" smtClean="0"/>
              <a:t>Dimple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xmlns="" id="{C1F06963-6374-4B48-844F-071A9BAAAE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:a16="http://schemas.microsoft.com/office/drawing/2014/main" xmlns="" id="{6CB927A4-E432-4310-9CD5-E89FF50631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xmlns="" id="{1453BF6C-B012-48B7-B4E8-6D7AC7C27D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xmlns="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:a16="http://schemas.microsoft.com/office/drawing/2014/main" xmlns="" id="{E3020543-B24B-4EC4-8FFC-8DD88EEA9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xmlns="" id="{C49DA8F6-BCC1-4447-B54C-57856834B9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47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xmlns="" id="{3F672E71-4896-412C-9C70-888CBA0C2F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AU" sz="2000" dirty="0">
                <a:solidFill>
                  <a:schemeClr val="bg1"/>
                </a:solidFill>
              </a:rPr>
              <a:t/>
            </a: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www.forbes.com/real-time-billionaires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3641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scalable solution, 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techniques apply on each component with work allocation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APP development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Data extract, cleanse, transform and load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Design, coding &amp; test individual components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Merge: codes, components and perform end-to-end testing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 smtClean="0">
                <a:solidFill>
                  <a:schemeClr val="bg1"/>
                </a:solidFill>
                <a:latin typeface="Arial" panose="020B0604020202020204" pitchFamily="34" charset="0"/>
              </a:rPr>
              <a:t> Deploy codes</a:t>
            </a:r>
          </a:p>
        </p:txBody>
      </p:sp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scraping from Forbes (in real-time) using: Python, Flask API, 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D1B787A8-0D67-4B7E-9B48-86BD906AB6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F9CBE3F-79A8-4F8F-88D9-DAD03D0D28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xmlns="" id="{508BEF50-7B1E-49A4-BC19-5F4F1D755E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xmlns="" id="{C5CB530E-515E-412C-9DF1-5F8FFBD6F3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xmlns="" id="{AEA7509D-F04F-40CB-A0B3-EEF16499CC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xmlns="" id="{C39ADB8F-D187-49D7-BDCF-C1B6DC7270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xmlns="" id="{712D4376-A578-4FF1-94FC-245E7A6A48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xmlns="" id="{3FBAD350-5664-4811-A208-657FB882D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56020367-4FD5-4596-8E10-C5F095CD8DB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356</Words>
  <Application>Microsoft Office PowerPoint</Application>
  <PresentationFormat>Custom</PresentationFormat>
  <Paragraphs>76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APP development</vt:lpstr>
      <vt:lpstr>Billionaires APP</vt:lpstr>
      <vt:lpstr>Slide 8</vt:lpstr>
      <vt:lpstr>Visualisation</vt:lpstr>
      <vt:lpstr>USABILITY &amp; ACKNOWLEDGEMENT</vt:lpstr>
      <vt:lpstr>Challenges</vt:lpstr>
      <vt:lpstr>leaflet</vt:lpstr>
      <vt:lpstr>leaflet</vt:lpstr>
      <vt:lpstr>Leaflet - challenges and overcoming them</vt:lpstr>
      <vt:lpstr>LIVE app DEMONSTRATION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Anh Huong</cp:lastModifiedBy>
  <cp:revision>41</cp:revision>
  <dcterms:created xsi:type="dcterms:W3CDTF">2022-03-22T03:34:47Z</dcterms:created>
  <dcterms:modified xsi:type="dcterms:W3CDTF">2022-03-23T05:59:30Z</dcterms:modified>
</cp:coreProperties>
</file>